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21386800" cy="30279975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9538">
          <p15:clr>
            <a:srgbClr val="000000"/>
          </p15:clr>
        </p15:guide>
        <p15:guide id="2" pos="6736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3" d="100"/>
          <a:sy n="33" d="100"/>
        </p:scale>
        <p:origin x="980" y="-2120"/>
      </p:cViewPr>
      <p:guideLst>
        <p:guide orient="horz" pos="9538"/>
        <p:guide pos="67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投影片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1604010" y="9406421"/>
            <a:ext cx="18178780" cy="64905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208020" y="17158653"/>
            <a:ext cx="14970760" cy="77382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2060"/>
              </a:spcBef>
              <a:spcAft>
                <a:spcPts val="0"/>
              </a:spcAft>
              <a:buClr>
                <a:srgbClr val="888888"/>
              </a:buClr>
              <a:buSzPts val="10300"/>
              <a:buFont typeface="Arial"/>
              <a:buNone/>
              <a:defRPr sz="10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SzPts val="9000"/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rgbClr val="888888"/>
              </a:buClr>
              <a:buSzPts val="7700"/>
              <a:buFont typeface="Arial"/>
              <a:buNone/>
              <a:defRPr sz="77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rgbClr val="888888"/>
              </a:buClr>
              <a:buSzPts val="6500"/>
              <a:buFont typeface="Arial"/>
              <a:buNone/>
              <a:defRPr sz="6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rgbClr val="888888"/>
              </a:buClr>
              <a:buSzPts val="6500"/>
              <a:buFont typeface="Arial"/>
              <a:buNone/>
              <a:defRPr sz="6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rgbClr val="888888"/>
              </a:buClr>
              <a:buSzPts val="6500"/>
              <a:buFont typeface="Arial"/>
              <a:buNone/>
              <a:defRPr sz="6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rgbClr val="888888"/>
              </a:buClr>
              <a:buSzPts val="6500"/>
              <a:buFont typeface="Arial"/>
              <a:buNone/>
              <a:defRPr sz="6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rgbClr val="888888"/>
              </a:buClr>
              <a:buSzPts val="6500"/>
              <a:buFont typeface="Arial"/>
              <a:buNone/>
              <a:defRPr sz="6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rgbClr val="888888"/>
              </a:buClr>
              <a:buSzPts val="6500"/>
              <a:buFont typeface="Arial"/>
              <a:buNone/>
              <a:defRPr sz="6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章節標題" type="secHead">
  <p:cSld name="SECTION_HEADER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1689410" y="19457689"/>
            <a:ext cx="18178780" cy="60139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9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>
            <a:off x="1689410" y="12833948"/>
            <a:ext cx="18178780" cy="66237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rgbClr val="888888"/>
              </a:buClr>
              <a:buSzPts val="6500"/>
              <a:buFont typeface="Arial"/>
              <a:buNone/>
              <a:defRPr sz="6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rgbClr val="888888"/>
              </a:buClr>
              <a:buSzPts val="5800"/>
              <a:buFont typeface="Arial"/>
              <a:buNone/>
              <a:defRPr sz="5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rgbClr val="888888"/>
              </a:buClr>
              <a:buSzPts val="5200"/>
              <a:buFont typeface="Arial"/>
              <a:buNone/>
              <a:defRPr sz="5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500"/>
              <a:buFont typeface="Arial"/>
              <a:buNone/>
              <a:defRPr sz="4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500"/>
              <a:buFont typeface="Arial"/>
              <a:buNone/>
              <a:defRPr sz="4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500"/>
              <a:buFont typeface="Arial"/>
              <a:buNone/>
              <a:defRPr sz="4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500"/>
              <a:buFont typeface="Arial"/>
              <a:buNone/>
              <a:defRPr sz="4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500"/>
              <a:buFont typeface="Arial"/>
              <a:buNone/>
              <a:defRPr sz="4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rgbClr val="888888"/>
              </a:buClr>
              <a:buSzPts val="4500"/>
              <a:buFont typeface="Arial"/>
              <a:buNone/>
              <a:defRPr sz="4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物件" type="obj">
  <p:cSld name="OBJEC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>
            <a:off x="1069975" y="1212850"/>
            <a:ext cx="19246850" cy="5046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>
            <a:off x="1069975" y="7065962"/>
            <a:ext cx="19246850" cy="19983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882650" algn="l">
              <a:lnSpc>
                <a:spcPct val="100000"/>
              </a:lnSpc>
              <a:spcBef>
                <a:spcPts val="2060"/>
              </a:spcBef>
              <a:spcAft>
                <a:spcPts val="0"/>
              </a:spcAft>
              <a:buClr>
                <a:schemeClr val="dk1"/>
              </a:buClr>
              <a:buSzPts val="10300"/>
              <a:buFont typeface="Arial"/>
              <a:buChar char="•"/>
              <a:defRPr sz="10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8001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–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»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直排標題及文字" type="vertTitleAndTx">
  <p:cSld name="VERTICAL_TITLE_AND_VERTICAL_TEX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 rot="5400000">
            <a:off x="-15075938" y="56688738"/>
            <a:ext cx="113935410" cy="1125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 rot="5400000">
            <a:off x="-37762282" y="45612900"/>
            <a:ext cx="113935410" cy="33405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882650" algn="l">
              <a:lnSpc>
                <a:spcPct val="100000"/>
              </a:lnSpc>
              <a:spcBef>
                <a:spcPts val="2060"/>
              </a:spcBef>
              <a:spcAft>
                <a:spcPts val="0"/>
              </a:spcAft>
              <a:buClr>
                <a:schemeClr val="dk1"/>
              </a:buClr>
              <a:buSzPts val="10300"/>
              <a:buFont typeface="Arial"/>
              <a:buChar char="•"/>
              <a:defRPr sz="10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8001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–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»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直排文字" type="vertTx">
  <p:cSld name="VERTICAL_TEX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1069975" y="1212850"/>
            <a:ext cx="19246850" cy="5046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 rot="5400000">
            <a:off x="701675" y="7434262"/>
            <a:ext cx="19983450" cy="19246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882650" algn="l">
              <a:lnSpc>
                <a:spcPct val="100000"/>
              </a:lnSpc>
              <a:spcBef>
                <a:spcPts val="2060"/>
              </a:spcBef>
              <a:spcAft>
                <a:spcPts val="0"/>
              </a:spcAft>
              <a:buClr>
                <a:schemeClr val="dk1"/>
              </a:buClr>
              <a:buSzPts val="10300"/>
              <a:buFont typeface="Arial"/>
              <a:buChar char="•"/>
              <a:defRPr sz="10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8001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–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»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圖片" type="picTx">
  <p:cSld name="PICTURE_WITH_CAPTIO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4191962" y="21195983"/>
            <a:ext cx="12832080" cy="2502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Google Shape;31;p5"/>
          <p:cNvSpPr>
            <a:spLocks noGrp="1"/>
          </p:cNvSpPr>
          <p:nvPr>
            <p:ph type="pic" idx="2"/>
          </p:nvPr>
        </p:nvSpPr>
        <p:spPr>
          <a:xfrm>
            <a:off x="4191962" y="2705572"/>
            <a:ext cx="12832080" cy="18167985"/>
          </a:xfrm>
          <a:prstGeom prst="rect">
            <a:avLst/>
          </a:prstGeom>
          <a:noFill/>
          <a:ln>
            <a:noFill/>
          </a:ln>
        </p:spPr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4191962" y="23698289"/>
            <a:ext cx="12832080" cy="35536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None/>
              <a:defRPr sz="3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內容" type="objTx">
  <p:cSld name="OBJECT_WITH_CAPTIO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1069341" y="1205592"/>
            <a:ext cx="7036110" cy="5130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b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61646" y="1205594"/>
            <a:ext cx="11955815" cy="25843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882650" algn="l">
              <a:lnSpc>
                <a:spcPct val="100000"/>
              </a:lnSpc>
              <a:spcBef>
                <a:spcPts val="2060"/>
              </a:spcBef>
              <a:spcAft>
                <a:spcPts val="0"/>
              </a:spcAft>
              <a:buClr>
                <a:schemeClr val="dk1"/>
              </a:buClr>
              <a:buSzPts val="10300"/>
              <a:buFont typeface="Arial"/>
              <a:buChar char="•"/>
              <a:defRPr sz="10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8001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–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»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1069341" y="6336368"/>
            <a:ext cx="7036110" cy="20712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780"/>
              </a:spcBef>
              <a:spcAft>
                <a:spcPts val="0"/>
              </a:spcAft>
              <a:buClr>
                <a:schemeClr val="dk1"/>
              </a:buClr>
              <a:buSzPts val="3900"/>
              <a:buFont typeface="Arial"/>
              <a:buNone/>
              <a:defRPr sz="3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Arial"/>
              <a:buNone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空白" type="blank">
  <p:cSld name="BLANK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7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只有標題" type="titleOnly">
  <p:cSld name="TITLE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>
            <a:spLocks noGrp="1"/>
          </p:cNvSpPr>
          <p:nvPr>
            <p:ph type="title"/>
          </p:nvPr>
        </p:nvSpPr>
        <p:spPr>
          <a:xfrm>
            <a:off x="1069975" y="1212850"/>
            <a:ext cx="19246850" cy="5046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對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1069340" y="1212604"/>
            <a:ext cx="19248120" cy="5046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1"/>
          </p:nvPr>
        </p:nvSpPr>
        <p:spPr>
          <a:xfrm>
            <a:off x="1069341" y="6777950"/>
            <a:ext cx="9449551" cy="2824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None/>
              <a:defRPr sz="77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None/>
              <a:defRPr sz="6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2"/>
          </p:nvPr>
        </p:nvSpPr>
        <p:spPr>
          <a:xfrm>
            <a:off x="1069341" y="9602677"/>
            <a:ext cx="9449551" cy="17446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–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»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3"/>
          </p:nvPr>
        </p:nvSpPr>
        <p:spPr>
          <a:xfrm>
            <a:off x="10864199" y="6777950"/>
            <a:ext cx="9453263" cy="2824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b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None/>
              <a:defRPr sz="77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None/>
              <a:defRPr sz="6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4"/>
          </p:nvPr>
        </p:nvSpPr>
        <p:spPr>
          <a:xfrm>
            <a:off x="10864199" y="9602677"/>
            <a:ext cx="9453263" cy="17446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–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–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»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58800" algn="l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Char char="•"/>
              <a:defRPr sz="5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兩項物件" type="twoObj">
  <p:cSld name="TWO_OBJECTS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1069975" y="1212850"/>
            <a:ext cx="19246850" cy="5046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body" idx="1"/>
          </p:nvPr>
        </p:nvSpPr>
        <p:spPr>
          <a:xfrm>
            <a:off x="2502554" y="31156138"/>
            <a:ext cx="22329898" cy="88127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8001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–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–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»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2"/>
          </p:nvPr>
        </p:nvSpPr>
        <p:spPr>
          <a:xfrm>
            <a:off x="25188898" y="31156138"/>
            <a:ext cx="22329898" cy="88127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80010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717550" algn="l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–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641350" algn="l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–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»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596900" algn="l">
              <a:lnSpc>
                <a:spcPct val="100000"/>
              </a:lnSpc>
              <a:spcBef>
                <a:spcPts val="116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Char char="•"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9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069975" y="1212850"/>
            <a:ext cx="19246850" cy="5046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069975" y="7065962"/>
            <a:ext cx="19246850" cy="19983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t" anchorCtr="0">
            <a:noAutofit/>
          </a:bodyPr>
          <a:lstStyle>
            <a:lvl1pPr marL="457200" marR="0" lvl="0" indent="-882650" algn="l" rtl="0">
              <a:lnSpc>
                <a:spcPct val="100000"/>
              </a:lnSpc>
              <a:spcBef>
                <a:spcPts val="2060"/>
              </a:spcBef>
              <a:spcAft>
                <a:spcPts val="0"/>
              </a:spcAft>
              <a:buClr>
                <a:schemeClr val="dk1"/>
              </a:buClr>
              <a:buSzPts val="10300"/>
              <a:buFont typeface="Arial"/>
              <a:buChar char="•"/>
              <a:defRPr sz="10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80010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717550" algn="l" rtl="0">
              <a:lnSpc>
                <a:spcPct val="100000"/>
              </a:lnSpc>
              <a:spcBef>
                <a:spcPts val="1540"/>
              </a:spcBef>
              <a:spcAft>
                <a:spcPts val="0"/>
              </a:spcAft>
              <a:buClr>
                <a:schemeClr val="dk1"/>
              </a:buClr>
              <a:buSzPts val="7700"/>
              <a:buFont typeface="Arial"/>
              <a:buChar char="•"/>
              <a:defRPr sz="7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41350" algn="l" rtl="0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–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41350" algn="l" rtl="0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»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41350" algn="l" rtl="0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41350" algn="l" rtl="0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41350" algn="l" rtl="0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41350" algn="l" rtl="0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chemeClr val="dk1"/>
              </a:buClr>
              <a:buSzPts val="6500"/>
              <a:buFont typeface="Arial"/>
              <a:buChar char="•"/>
              <a:defRPr sz="6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1069975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7307262" y="28065413"/>
            <a:ext cx="6772275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15327313" y="28065413"/>
            <a:ext cx="4989512" cy="161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95000" tIns="147500" rIns="295000" bIns="1475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3900"/>
              <a:buFont typeface="Calibri"/>
              <a:buNone/>
              <a:defRPr sz="39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87;p13">
            <a:extLst>
              <a:ext uri="{FF2B5EF4-FFF2-40B4-BE49-F238E27FC236}">
                <a16:creationId xmlns:a16="http://schemas.microsoft.com/office/drawing/2014/main" id="{D80AE9F9-7FF7-4DAA-8E79-1DDE1920898E}"/>
              </a:ext>
            </a:extLst>
          </p:cNvPr>
          <p:cNvSpPr txBox="1"/>
          <p:nvPr/>
        </p:nvSpPr>
        <p:spPr>
          <a:xfrm>
            <a:off x="150813" y="5127624"/>
            <a:ext cx="21388387" cy="277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Times New Roman"/>
              <a:buNone/>
            </a:pPr>
            <a:r>
              <a:rPr lang="en-US" sz="40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Author’s Name, Author’s Name*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rPr lang="en-US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Affiliation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rPr lang="en-US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*corresponding author E-mail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rPr lang="en-US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NSTC Project Name: </a:t>
            </a:r>
            <a:r>
              <a:rPr lang="en-US" sz="3200" b="1" i="0" u="none" strike="noStrike" cap="none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xxxx</a:t>
            </a:r>
            <a:r>
              <a:rPr lang="en-US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(If not funded by NSTC, please delete.)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rPr lang="en-US" sz="32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NSTC Project Number: NSTC xxx-x-xxx-xx (If not funded by NSTC, please delete.)</a:t>
            </a:r>
          </a:p>
        </p:txBody>
      </p:sp>
      <p:sp>
        <p:nvSpPr>
          <p:cNvPr id="84" name="Google Shape;84;p13"/>
          <p:cNvSpPr txBox="1"/>
          <p:nvPr/>
        </p:nvSpPr>
        <p:spPr>
          <a:xfrm>
            <a:off x="0" y="15875"/>
            <a:ext cx="21428075" cy="2813050"/>
          </a:xfrm>
          <a:prstGeom prst="rect">
            <a:avLst/>
          </a:prstGeom>
          <a:gradFill>
            <a:gsLst>
              <a:gs pos="0">
                <a:srgbClr val="9EEAFF"/>
              </a:gs>
              <a:gs pos="35000">
                <a:srgbClr val="BBEFFF"/>
              </a:gs>
              <a:gs pos="100000">
                <a:srgbClr val="E4F9FF"/>
              </a:gs>
            </a:gsLst>
            <a:lin ang="16200000" scaled="0"/>
          </a:gradFill>
          <a:ln>
            <a:noFill/>
          </a:ln>
          <a:effectLst>
            <a:outerShdw blurRad="63500" dist="20000" dir="5400000">
              <a:srgbClr val="000000">
                <a:alpha val="3647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buClr>
                <a:schemeClr val="dk1"/>
              </a:buClr>
              <a:buSzPts val="5800"/>
            </a:pPr>
            <a:r>
              <a:rPr lang="en-US" altLang="zh-TW" sz="5800" b="1" dirty="0">
                <a:solidFill>
                  <a:schemeClr val="dk1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Calibri"/>
              </a:rPr>
              <a:t>The Seventh Forum on Visualization Science and Art </a:t>
            </a:r>
          </a:p>
          <a:p>
            <a:pPr lvl="0" algn="ctr">
              <a:buClr>
                <a:schemeClr val="dk1"/>
              </a:buClr>
              <a:buSzPts val="5800"/>
            </a:pPr>
            <a:r>
              <a:rPr lang="en-US" altLang="zh-TW" sz="4800" b="1" dirty="0">
                <a:solidFill>
                  <a:schemeClr val="dk1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Dec. 15,</a:t>
            </a:r>
            <a:r>
              <a:rPr lang="zh-TW" altLang="en-US" sz="4800" b="1" dirty="0">
                <a:solidFill>
                  <a:schemeClr val="dk1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</a:t>
            </a:r>
            <a:r>
              <a:rPr lang="en-US" altLang="zh-TW" sz="4800" b="1" dirty="0">
                <a:solidFill>
                  <a:schemeClr val="dk1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2023.</a:t>
            </a:r>
            <a:r>
              <a:rPr lang="zh-TW" altLang="en-US" sz="4800" b="1" dirty="0">
                <a:solidFill>
                  <a:schemeClr val="dk1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</a:t>
            </a:r>
            <a:r>
              <a:rPr lang="en-US" altLang="zh-TW" sz="4800" b="1" dirty="0">
                <a:solidFill>
                  <a:schemeClr val="dk1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Taoyuan</a:t>
            </a:r>
            <a:r>
              <a:rPr lang="en-US" altLang="zh-TW" sz="4800" b="1" dirty="0">
                <a:solidFill>
                  <a:schemeClr val="dk1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Calibri"/>
              </a:rPr>
              <a:t>,</a:t>
            </a:r>
            <a:r>
              <a:rPr lang="zh-TW" altLang="en-US" sz="4800" b="1" dirty="0">
                <a:solidFill>
                  <a:schemeClr val="dk1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Calibri"/>
              </a:rPr>
              <a:t> </a:t>
            </a:r>
            <a:r>
              <a:rPr lang="en-US" altLang="zh-TW" sz="4800" b="1" dirty="0">
                <a:solidFill>
                  <a:schemeClr val="dk1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Calibri"/>
              </a:rPr>
              <a:t>Taiwan</a:t>
            </a:r>
            <a:endParaRPr sz="4800" b="1" dirty="0">
              <a:solidFill>
                <a:schemeClr val="dk1"/>
              </a:solidFill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0" y="2828925"/>
            <a:ext cx="21386800" cy="214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>
              <a:buClr>
                <a:schemeClr val="dk1"/>
              </a:buClr>
              <a:buSzPts val="8000"/>
            </a:pPr>
            <a:r>
              <a:rPr lang="en-US" altLang="zh-TW" sz="8000" b="1" u="sng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Title</a:t>
            </a:r>
          </a:p>
        </p:txBody>
      </p:sp>
      <p:sp>
        <p:nvSpPr>
          <p:cNvPr id="88" name="Google Shape;88;p13"/>
          <p:cNvSpPr txBox="1"/>
          <p:nvPr/>
        </p:nvSpPr>
        <p:spPr>
          <a:xfrm>
            <a:off x="17351664" y="2084387"/>
            <a:ext cx="3924300" cy="709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US" sz="4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ID: XXXX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3"/>
          <p:cNvSpPr txBox="1"/>
          <p:nvPr/>
        </p:nvSpPr>
        <p:spPr>
          <a:xfrm>
            <a:off x="1045368" y="15139987"/>
            <a:ext cx="19599275" cy="5969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ctr">
              <a:buClr>
                <a:srgbClr val="D99694"/>
              </a:buClr>
              <a:buSzPts val="5800"/>
            </a:pPr>
            <a:r>
              <a:rPr lang="en-US" altLang="zh-TW" sz="4800" b="1" dirty="0">
                <a:solidFill>
                  <a:srgbClr val="D99694"/>
                </a:solidFill>
                <a:latin typeface="Calibri"/>
                <a:ea typeface="Calibri"/>
                <a:cs typeface="Calibri"/>
                <a:sym typeface="Calibri"/>
              </a:rPr>
              <a:t>The format of this template can be adjusted according to your needs.</a:t>
            </a:r>
          </a:p>
          <a:p>
            <a:pPr lvl="0" algn="ctr">
              <a:buClr>
                <a:srgbClr val="D99694"/>
              </a:buClr>
              <a:buSzPts val="5800"/>
            </a:pPr>
            <a:r>
              <a:rPr lang="en-US" altLang="zh-TW" sz="4800" b="1" dirty="0">
                <a:solidFill>
                  <a:srgbClr val="D99694"/>
                </a:solidFill>
                <a:latin typeface="Calibri"/>
                <a:ea typeface="Calibri"/>
                <a:cs typeface="Calibri"/>
                <a:sym typeface="Calibri"/>
              </a:rPr>
              <a:t>No rules set for the fonts, figures, and layout for the rest of the poster. </a:t>
            </a:r>
          </a:p>
          <a:p>
            <a:pPr lvl="0" algn="ctr">
              <a:buClr>
                <a:srgbClr val="D99694"/>
              </a:buClr>
              <a:buSzPts val="5800"/>
            </a:pPr>
            <a:r>
              <a:rPr lang="en-US" altLang="zh-TW" sz="4800" b="1" dirty="0">
                <a:solidFill>
                  <a:srgbClr val="D99694"/>
                </a:solidFill>
                <a:latin typeface="Calibri"/>
                <a:ea typeface="Calibri"/>
                <a:cs typeface="Calibri"/>
                <a:sym typeface="Calibri"/>
              </a:rPr>
              <a:t>Please print the poster to A1 size, and bring it to the forum.</a:t>
            </a:r>
            <a:br>
              <a:rPr lang="en-US" altLang="zh-TW" sz="4800" b="1" dirty="0">
                <a:solidFill>
                  <a:srgbClr val="D99694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en-US" altLang="zh-TW" sz="4800" b="1" dirty="0">
                <a:solidFill>
                  <a:srgbClr val="D99694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altLang="zh-TW" sz="4800" b="1" dirty="0">
                <a:solidFill>
                  <a:srgbClr val="D99694"/>
                </a:solidFill>
                <a:latin typeface="Calibri"/>
                <a:ea typeface="Calibri"/>
                <a:cs typeface="Calibri"/>
                <a:sym typeface="Calibri"/>
              </a:rPr>
              <a:t>If you are participating in the student poster competition, the science and </a:t>
            </a:r>
            <a:r>
              <a:rPr lang="en-US" altLang="zh-TW" sz="4800" b="1">
                <a:solidFill>
                  <a:srgbClr val="D99694"/>
                </a:solidFill>
                <a:latin typeface="Calibri"/>
                <a:ea typeface="Calibri"/>
                <a:cs typeface="Calibri"/>
                <a:sym typeface="Calibri"/>
              </a:rPr>
              <a:t>art groups </a:t>
            </a:r>
            <a:r>
              <a:rPr lang="en-US" altLang="zh-TW" sz="4800" b="1" dirty="0">
                <a:solidFill>
                  <a:srgbClr val="D99694"/>
                </a:solidFill>
                <a:latin typeface="Calibri"/>
                <a:ea typeface="Calibri"/>
                <a:cs typeface="Calibri"/>
                <a:sym typeface="Calibri"/>
              </a:rPr>
              <a:t>should focus on the combination of pictures and texts, and the picture group should focus on the beauty </a:t>
            </a:r>
            <a:r>
              <a:rPr lang="en-US" altLang="zh-TW" sz="4800" b="1">
                <a:solidFill>
                  <a:srgbClr val="D99694"/>
                </a:solidFill>
                <a:latin typeface="Calibri"/>
                <a:ea typeface="Calibri"/>
                <a:cs typeface="Calibri"/>
                <a:sym typeface="Calibri"/>
              </a:rPr>
              <a:t>of visualization</a:t>
            </a:r>
            <a:r>
              <a:rPr lang="zh-TW" altLang="en-US" sz="4800" b="1" dirty="0">
                <a:solidFill>
                  <a:srgbClr val="D99694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altLang="zh-TW" sz="4800" b="1" dirty="0">
                <a:solidFill>
                  <a:srgbClr val="D99694"/>
                </a:solidFill>
                <a:latin typeface="Calibri"/>
                <a:ea typeface="Calibri"/>
                <a:cs typeface="Calibri"/>
                <a:sym typeface="Calibri"/>
              </a:rPr>
              <a:t>science and art presented in the pictures (the text is only a supplementary explanation).</a:t>
            </a:r>
          </a:p>
        </p:txBody>
      </p:sp>
      <p:pic>
        <p:nvPicPr>
          <p:cNvPr id="2" name="圖片 1" descr="CSVSA_logo">
            <a:extLst>
              <a:ext uri="{FF2B5EF4-FFF2-40B4-BE49-F238E27FC236}">
                <a16:creationId xmlns:a16="http://schemas.microsoft.com/office/drawing/2014/main" id="{4A060D7F-AD31-5C44-30D1-E0650C13540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3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435" y="216576"/>
            <a:ext cx="2220292" cy="2340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163</Words>
  <Application>Microsoft Office PowerPoint</Application>
  <PresentationFormat>自訂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wong</dc:creator>
  <cp:lastModifiedBy>翁輝竹</cp:lastModifiedBy>
  <cp:revision>15</cp:revision>
  <dcterms:modified xsi:type="dcterms:W3CDTF">2023-10-12T04:10:45Z</dcterms:modified>
</cp:coreProperties>
</file>