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980" y="-2120"/>
      </p:cViewPr>
      <p:guideLst>
        <p:guide orient="horz" pos="9538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Font typeface="Arial"/>
              <a:buNone/>
              <a:defRPr sz="10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Font typeface="Arial"/>
              <a:buNone/>
              <a:defRPr sz="7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89410" y="19457689"/>
            <a:ext cx="18178780" cy="6013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Font typeface="Arial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15075938" y="56688738"/>
            <a:ext cx="113935410" cy="112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37762282" y="45612900"/>
            <a:ext cx="113935410" cy="334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701675" y="7434262"/>
            <a:ext cx="19983450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191962" y="21195983"/>
            <a:ext cx="12832080" cy="2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91962" y="23698289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69341" y="1205592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61646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69341" y="6336368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069340" y="1212604"/>
            <a:ext cx="1924812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069341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0864199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0864199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502554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25188898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 rtl="0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80AE9F9-7FF7-4DAA-8E79-1DDE1920898E}"/>
              </a:ext>
            </a:extLst>
          </p:cNvPr>
          <p:cNvSpPr txBox="1"/>
          <p:nvPr/>
        </p:nvSpPr>
        <p:spPr>
          <a:xfrm>
            <a:off x="150813" y="5127624"/>
            <a:ext cx="21388387" cy="277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Author’s Name, Author’s Name*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*corresponding author E-mail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Project Name: </a:t>
            </a:r>
            <a:r>
              <a:rPr lang="en-US" sz="32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(If not funded by NSTC, please delete.)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Project Number: NSTC xxx-x-xxx-xx (If not funded by NSTC, please delete.)</a:t>
            </a:r>
          </a:p>
        </p:txBody>
      </p:sp>
      <p:sp>
        <p:nvSpPr>
          <p:cNvPr id="84" name="Google Shape;84;p13"/>
          <p:cNvSpPr txBox="1"/>
          <p:nvPr/>
        </p:nvSpPr>
        <p:spPr>
          <a:xfrm>
            <a:off x="0" y="15875"/>
            <a:ext cx="21428075" cy="2813050"/>
          </a:xfrm>
          <a:prstGeom prst="rect">
            <a:avLst/>
          </a:prstGeom>
          <a:gradFill>
            <a:gsLst>
              <a:gs pos="0">
                <a:srgbClr val="9EEAFF"/>
              </a:gs>
              <a:gs pos="35000">
                <a:srgbClr val="BBEFFF"/>
              </a:gs>
              <a:gs pos="100000">
                <a:srgbClr val="E4F9FF"/>
              </a:gs>
            </a:gsLst>
            <a:lin ang="16200000" scaled="0"/>
          </a:gradFill>
          <a:ln>
            <a:noFill/>
          </a:ln>
          <a:effectLst>
            <a:outerShdw blurRad="63500" dist="20000" dir="5400000">
              <a:srgbClr val="000000">
                <a:alpha val="3647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5800"/>
            </a:pPr>
            <a:r>
              <a:rPr lang="en-US" altLang="zh-TW" sz="5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The Seventh Forum on Visualization Science and Art </a:t>
            </a:r>
          </a:p>
          <a:p>
            <a:pPr lvl="0" algn="ctr">
              <a:buClr>
                <a:schemeClr val="dk1"/>
              </a:buClr>
              <a:buSzPts val="5800"/>
            </a:pP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Dec. 15,</a:t>
            </a:r>
            <a:r>
              <a:rPr lang="zh-TW" altLang="en-US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2023.</a:t>
            </a:r>
            <a:r>
              <a:rPr lang="zh-TW" altLang="en-US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Taoyuan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,</a:t>
            </a:r>
            <a:r>
              <a:rPr lang="zh-TW" altLang="en-US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 </a:t>
            </a: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Taiwan</a:t>
            </a:r>
            <a:endParaRPr sz="4800" b="1" dirty="0">
              <a:solidFill>
                <a:schemeClr val="dk1"/>
              </a:solidFill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828925"/>
            <a:ext cx="21386800" cy="2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8000"/>
            </a:pPr>
            <a:r>
              <a:rPr lang="en-US" altLang="zh-TW" sz="8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</a:t>
            </a:r>
          </a:p>
        </p:txBody>
      </p:sp>
      <p:sp>
        <p:nvSpPr>
          <p:cNvPr id="88" name="Google Shape;88;p13"/>
          <p:cNvSpPr txBox="1"/>
          <p:nvPr/>
        </p:nvSpPr>
        <p:spPr>
          <a:xfrm>
            <a:off x="17351664" y="2084387"/>
            <a:ext cx="3924300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ID: XXXX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1045368" y="15139987"/>
            <a:ext cx="19599275" cy="596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The format of this template can be adjusted according to your needs.</a:t>
            </a:r>
          </a:p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No rules set for the fonts, figures, and layout for the rest of the poster. </a:t>
            </a:r>
          </a:p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Please print the poster to A1 size, and bring it to the forum.</a:t>
            </a:r>
            <a:b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If you are participating in the student poster competition, the science and </a:t>
            </a:r>
            <a:r>
              <a:rPr lang="en-US" altLang="zh-TW" sz="4800" b="1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art groups </a:t>
            </a: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should focus on the combination of pictures and texts, and the picture group should focus on the beauty </a:t>
            </a:r>
            <a:r>
              <a:rPr lang="en-US" altLang="zh-TW" sz="4800" b="1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of visualization</a:t>
            </a: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TW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science and art presented in the pictures (the text is only a supplementary explanation).</a:t>
            </a:r>
          </a:p>
        </p:txBody>
      </p:sp>
      <p:pic>
        <p:nvPicPr>
          <p:cNvPr id="2" name="圖片 1" descr="CSVSA_logo">
            <a:extLst>
              <a:ext uri="{FF2B5EF4-FFF2-40B4-BE49-F238E27FC236}">
                <a16:creationId xmlns:a16="http://schemas.microsoft.com/office/drawing/2014/main" id="{4A060D7F-AD31-5C44-30D1-E0650C13540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5" y="216576"/>
            <a:ext cx="2220292" cy="23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163</Words>
  <Application>Microsoft Office PowerPoint</Application>
  <PresentationFormat>自訂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</dc:creator>
  <cp:lastModifiedBy>翁輝竹</cp:lastModifiedBy>
  <cp:revision>15</cp:revision>
  <dcterms:modified xsi:type="dcterms:W3CDTF">2023-10-12T04:10:45Z</dcterms:modified>
</cp:coreProperties>
</file>