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8">
          <p15:clr>
            <a:srgbClr val="000000"/>
          </p15:clr>
        </p15:guide>
        <p15:guide id="2" pos="673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980" y="-1736"/>
      </p:cViewPr>
      <p:guideLst>
        <p:guide orient="horz" pos="9538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604010" y="9406421"/>
            <a:ext cx="18178780" cy="649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208020" y="17158653"/>
            <a:ext cx="14970760" cy="7738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rgbClr val="888888"/>
              </a:buClr>
              <a:buSzPts val="10300"/>
              <a:buFont typeface="Arial"/>
              <a:buNone/>
              <a:defRPr sz="10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Font typeface="Arial"/>
              <a:buNone/>
              <a:defRPr sz="7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689410" y="19457689"/>
            <a:ext cx="18178780" cy="6013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5800"/>
              <a:buFont typeface="Arial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rgbClr val="888888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 rot="5400000">
            <a:off x="-15075938" y="56688738"/>
            <a:ext cx="113935410" cy="112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 rot="5400000">
            <a:off x="-37762282" y="45612900"/>
            <a:ext cx="113935410" cy="33405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701675" y="7434262"/>
            <a:ext cx="19983450" cy="1924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191962" y="21195983"/>
            <a:ext cx="12832080" cy="25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>
            <a:spLocks noGrp="1"/>
          </p:cNvSpPr>
          <p:nvPr>
            <p:ph type="pic" idx="2"/>
          </p:nvPr>
        </p:nvSpPr>
        <p:spPr>
          <a:xfrm>
            <a:off x="4191962" y="2705572"/>
            <a:ext cx="12832080" cy="18167985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191962" y="23698289"/>
            <a:ext cx="12832080" cy="3553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069341" y="1205592"/>
            <a:ext cx="7036110" cy="5130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61646" y="1205594"/>
            <a:ext cx="11955815" cy="25843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069341" y="6336368"/>
            <a:ext cx="7036110" cy="20712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1069340" y="1212604"/>
            <a:ext cx="1924812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1069341" y="6777950"/>
            <a:ext cx="9449551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1069341" y="9602677"/>
            <a:ext cx="9449551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10864199" y="6777950"/>
            <a:ext cx="9453263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10864199" y="9602677"/>
            <a:ext cx="9453263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2502554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25188898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 rtl="0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0" y="15875"/>
            <a:ext cx="21428075" cy="2813050"/>
          </a:xfrm>
          <a:prstGeom prst="rect">
            <a:avLst/>
          </a:prstGeom>
          <a:gradFill>
            <a:gsLst>
              <a:gs pos="0">
                <a:srgbClr val="9EEAFF"/>
              </a:gs>
              <a:gs pos="35000">
                <a:srgbClr val="BBEFFF"/>
              </a:gs>
              <a:gs pos="100000">
                <a:srgbClr val="E4F9FF"/>
              </a:gs>
            </a:gsLst>
            <a:lin ang="16200000" scaled="0"/>
          </a:gradFill>
          <a:ln>
            <a:noFill/>
          </a:ln>
          <a:effectLst>
            <a:outerShdw blurRad="63500" dist="20000" dir="5400000">
              <a:srgbClr val="000000">
                <a:alpha val="3647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5800"/>
            </a:pPr>
            <a:r>
              <a:rPr lang="zh-TW" altLang="en-US" sz="5800" b="1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第七屆視覺科學與藝術論壇</a:t>
            </a:r>
            <a:endParaRPr lang="en-US" altLang="zh-TW" sz="5800" b="1" dirty="0">
              <a:solidFill>
                <a:schemeClr val="dk1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Calibri"/>
            </a:endParaRPr>
          </a:p>
          <a:p>
            <a:pPr lvl="0" algn="ctr">
              <a:buClr>
                <a:schemeClr val="dk1"/>
              </a:buClr>
              <a:buSzPts val="5800"/>
            </a:pPr>
            <a:r>
              <a:rPr 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2023</a:t>
            </a:r>
            <a:r>
              <a:rPr lang="zh-TW" alt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年</a:t>
            </a:r>
            <a:r>
              <a:rPr lang="en-US" altLang="zh-TW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12</a:t>
            </a:r>
            <a:r>
              <a:rPr lang="zh-TW" alt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月</a:t>
            </a:r>
            <a:r>
              <a:rPr lang="en-US" altLang="zh-TW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15</a:t>
            </a:r>
            <a:r>
              <a:rPr lang="zh-TW" alt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日</a:t>
            </a:r>
            <a:r>
              <a:rPr lang="en-US" altLang="zh-TW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,</a:t>
            </a:r>
            <a:r>
              <a:rPr lang="zh-TW" altLang="en-US" sz="48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Arial"/>
              </a:rPr>
              <a:t>桃園</a:t>
            </a:r>
            <a:r>
              <a:rPr lang="en-US" altLang="zh-TW" sz="4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,</a:t>
            </a:r>
            <a:r>
              <a:rPr lang="zh-TW" altLang="en-US" sz="4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台灣</a:t>
            </a:r>
            <a:endParaRPr sz="12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0" y="2828925"/>
            <a:ext cx="21386800" cy="21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</a:pPr>
            <a:r>
              <a:rPr lang="zh-TW" altLang="en-US" sz="8000" b="1" i="0" u="sng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標題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17462500" y="2084387"/>
            <a:ext cx="3924300" cy="70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ID：XXXX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87;p13">
            <a:extLst>
              <a:ext uri="{FF2B5EF4-FFF2-40B4-BE49-F238E27FC236}">
                <a16:creationId xmlns:a16="http://schemas.microsoft.com/office/drawing/2014/main" id="{E89D871A-5F12-DD8F-9EB9-772CC1A966D2}"/>
              </a:ext>
            </a:extLst>
          </p:cNvPr>
          <p:cNvSpPr txBox="1"/>
          <p:nvPr/>
        </p:nvSpPr>
        <p:spPr>
          <a:xfrm>
            <a:off x="-1587" y="4975224"/>
            <a:ext cx="21388387" cy="2612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4000"/>
            </a:pPr>
            <a:r>
              <a:rPr lang="zh-TW" altLang="en-US" sz="4000" b="1" dirty="0">
                <a:latin typeface="Times New Roman"/>
                <a:ea typeface="Times New Roman"/>
                <a:cs typeface="Times New Roman"/>
                <a:sym typeface="Times New Roman"/>
              </a:rPr>
              <a:t>王大同</a:t>
            </a:r>
            <a:r>
              <a:rPr lang="en-US" sz="4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zh-TW" altLang="en-US" sz="4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林小美</a:t>
            </a:r>
            <a:r>
              <a:rPr lang="zh-TW" altLang="en-US" sz="4000" b="1" dirty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 lang="en-US" altLang="zh-TW" sz="4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>
              <a:buSzPts val="4000"/>
            </a:pP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中原大學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通訊作者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E-mail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國科會計畫名稱：</a:t>
            </a:r>
            <a:r>
              <a:rPr lang="en-US" altLang="zh-TW" sz="32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若無國科會計畫補助，請刪除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國科會計畫編號：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NSTC xxx-x-xxx-xx (</a:t>
            </a: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若無國科會計畫補助，請刪除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</p:txBody>
      </p:sp>
      <p:sp>
        <p:nvSpPr>
          <p:cNvPr id="3" name="Google Shape;89;p13">
            <a:extLst>
              <a:ext uri="{FF2B5EF4-FFF2-40B4-BE49-F238E27FC236}">
                <a16:creationId xmlns:a16="http://schemas.microsoft.com/office/drawing/2014/main" id="{EFB71B12-A029-9A19-F625-E4C2221686DF}"/>
              </a:ext>
            </a:extLst>
          </p:cNvPr>
          <p:cNvSpPr txBox="1"/>
          <p:nvPr/>
        </p:nvSpPr>
        <p:spPr>
          <a:xfrm>
            <a:off x="1478605" y="14890750"/>
            <a:ext cx="18638196" cy="5673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本樣板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可依需求自行調整格式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未規範的</a:t>
            </a:r>
            <a:r>
              <a:rPr lang="zh-TW" altLang="en-US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文字、圖片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，亦不限所呈現之格式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海報需列印成</a:t>
            </a:r>
            <a:r>
              <a:rPr lang="en-US" altLang="zh-TW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A1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大小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並在論壇當天自行帶最終版本至會場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endParaRPr lang="en-US" sz="4800" b="1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如果是參加學生海報競賽，科學和藝術組請著重圖文並茂，圖片組則請著重圖片所呈現之視覺科學與藝術之美</a:t>
            </a:r>
            <a:r>
              <a:rPr lang="en-US" altLang="zh-TW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文字僅在輔助說明</a:t>
            </a:r>
            <a:r>
              <a:rPr lang="en-US" altLang="zh-TW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。</a:t>
            </a:r>
            <a:endParaRPr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圖片 7" descr="CSVSA_logo">
            <a:extLst>
              <a:ext uri="{FF2B5EF4-FFF2-40B4-BE49-F238E27FC236}">
                <a16:creationId xmlns:a16="http://schemas.microsoft.com/office/drawing/2014/main" id="{55E4C861-ED1D-3115-1053-B2D2E43787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35" y="216576"/>
            <a:ext cx="2220292" cy="234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138</Words>
  <Application>Microsoft Office PowerPoint</Application>
  <PresentationFormat>自訂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</dc:creator>
  <cp:lastModifiedBy>翁輝竹</cp:lastModifiedBy>
  <cp:revision>14</cp:revision>
  <dcterms:modified xsi:type="dcterms:W3CDTF">2023-10-12T04:09:08Z</dcterms:modified>
</cp:coreProperties>
</file>