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90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81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407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9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47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88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36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33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27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2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2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CC9C8-348C-4FA1-852E-F3B1914CA088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5244B-613C-4037-BDE6-D6DC67D08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92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AD67335-603E-4C8E-A299-8B27D8F607B6}"/>
              </a:ext>
            </a:extLst>
          </p:cNvPr>
          <p:cNvSpPr/>
          <p:nvPr/>
        </p:nvSpPr>
        <p:spPr>
          <a:xfrm>
            <a:off x="0" y="0"/>
            <a:ext cx="21383625" cy="33420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7290FF4-845C-44B9-B001-8963FBB72B00}"/>
              </a:ext>
            </a:extLst>
          </p:cNvPr>
          <p:cNvSpPr/>
          <p:nvPr/>
        </p:nvSpPr>
        <p:spPr>
          <a:xfrm>
            <a:off x="5021029" y="835702"/>
            <a:ext cx="11341566" cy="1723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國際製造工程學會</a:t>
            </a:r>
            <a:r>
              <a:rPr lang="en-US" altLang="zh-TW" sz="5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LOGO</a:t>
            </a:r>
            <a:r>
              <a:rPr lang="zh-TW" altLang="en-US" sz="5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設計競賽</a:t>
            </a:r>
            <a:endParaRPr lang="en-US" altLang="zh-TW" sz="5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2022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05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桃園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台灣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9DB0032-BBC7-40B8-B627-6A384902CC84}"/>
              </a:ext>
            </a:extLst>
          </p:cNvPr>
          <p:cNvSpPr txBox="1"/>
          <p:nvPr/>
        </p:nvSpPr>
        <p:spPr>
          <a:xfrm>
            <a:off x="8886670" y="3648446"/>
            <a:ext cx="361028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王小明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林小美*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中原大學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*通訊作者 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E-mail</a:t>
            </a:r>
          </a:p>
        </p:txBody>
      </p:sp>
      <p:sp>
        <p:nvSpPr>
          <p:cNvPr id="8" name="Google Shape;89;p13">
            <a:extLst>
              <a:ext uri="{FF2B5EF4-FFF2-40B4-BE49-F238E27FC236}">
                <a16:creationId xmlns:a16="http://schemas.microsoft.com/office/drawing/2014/main" id="{332DBA2C-006A-4EA2-8BAE-AD48488AA45B}"/>
              </a:ext>
            </a:extLst>
          </p:cNvPr>
          <p:cNvSpPr txBox="1"/>
          <p:nvPr/>
        </p:nvSpPr>
        <p:spPr>
          <a:xfrm>
            <a:off x="3086099" y="13752512"/>
            <a:ext cx="15211425" cy="277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海報內需包含兩件作品</a:t>
            </a:r>
            <a:r>
              <a:rPr lang="en-US" altLang="zh-TW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正方形、長方形</a:t>
            </a:r>
            <a:r>
              <a:rPr lang="en-US" altLang="zh-TW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zh-TW" altLang="en-US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及設計理念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其他未規範的</a:t>
            </a:r>
            <a:r>
              <a:rPr lang="zh-TW" altLang="en-US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文字、圖片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，不限所呈現之格式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此樣板需列印成</a:t>
            </a:r>
            <a:r>
              <a:rPr lang="en-US" altLang="zh-TW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A1</a:t>
            </a: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大小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並在會議日當天自行帶至會場</a:t>
            </a:r>
            <a:endParaRPr lang="en-US" altLang="zh-TW" sz="4800" b="1" i="0" u="none" strike="noStrike" cap="none" dirty="0">
              <a:solidFill>
                <a:srgbClr val="D996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714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4343</TotalTime>
  <Words>72</Words>
  <Application>Microsoft Office PowerPoint</Application>
  <PresentationFormat>自訂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李婉慈</dc:creator>
  <cp:lastModifiedBy>李婉慈</cp:lastModifiedBy>
  <cp:revision>7</cp:revision>
  <dcterms:created xsi:type="dcterms:W3CDTF">2022-09-19T06:36:17Z</dcterms:created>
  <dcterms:modified xsi:type="dcterms:W3CDTF">2022-09-26T06:43:49Z</dcterms:modified>
</cp:coreProperties>
</file>