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8" r:id="rId2"/>
  </p:sldIdLst>
  <p:sldSz cx="21386800" cy="3027997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9538">
          <p15:clr>
            <a:srgbClr val="000000"/>
          </p15:clr>
        </p15:guide>
        <p15:guide id="2" pos="6736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F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25" d="100"/>
          <a:sy n="25" d="100"/>
        </p:scale>
        <p:origin x="3114" y="42"/>
      </p:cViewPr>
      <p:guideLst>
        <p:guide orient="horz" pos="9538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896044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投影片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604010" y="9406421"/>
            <a:ext cx="18178780" cy="6490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208020" y="17158653"/>
            <a:ext cx="14970760" cy="7738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rgbClr val="888888"/>
              </a:buClr>
              <a:buSzPts val="10300"/>
              <a:buFont typeface="Arial"/>
              <a:buNone/>
              <a:defRPr sz="10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9000"/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rgbClr val="888888"/>
              </a:buClr>
              <a:buSzPts val="7700"/>
              <a:buFont typeface="Arial"/>
              <a:buNone/>
              <a:defRPr sz="7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1689410" y="19457689"/>
            <a:ext cx="18178780" cy="60139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9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>
            <a:off x="1689410" y="12833948"/>
            <a:ext cx="18178780" cy="6623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rgbClr val="888888"/>
              </a:buClr>
              <a:buSzPts val="5800"/>
              <a:buFont typeface="Arial"/>
              <a:buNone/>
              <a:defRPr sz="5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rgbClr val="888888"/>
              </a:buClr>
              <a:buSzPts val="5200"/>
              <a:buFont typeface="Arial"/>
              <a:buNone/>
              <a:defRPr sz="5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物件" type="obj">
  <p:cSld name="OBJEC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>
            <a:off x="1069975" y="1212850"/>
            <a:ext cx="1924685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>
            <a:off x="1069975" y="7065962"/>
            <a:ext cx="19246850" cy="19983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82650" algn="l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chemeClr val="dk1"/>
              </a:buClr>
              <a:buSzPts val="10300"/>
              <a:buFont typeface="Arial"/>
              <a:buChar char="•"/>
              <a:defRPr sz="10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 rot="5400000">
            <a:off x="-15075938" y="56688738"/>
            <a:ext cx="113935410" cy="1125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 rot="5400000">
            <a:off x="-37762282" y="45612900"/>
            <a:ext cx="113935410" cy="33405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82650" algn="l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chemeClr val="dk1"/>
              </a:buClr>
              <a:buSzPts val="10300"/>
              <a:buFont typeface="Arial"/>
              <a:buChar char="•"/>
              <a:defRPr sz="10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1069975" y="1212850"/>
            <a:ext cx="1924685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 rot="5400000">
            <a:off x="701675" y="7434262"/>
            <a:ext cx="19983450" cy="19246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82650" algn="l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chemeClr val="dk1"/>
              </a:buClr>
              <a:buSzPts val="10300"/>
              <a:buFont typeface="Arial"/>
              <a:buChar char="•"/>
              <a:defRPr sz="10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4191962" y="21195983"/>
            <a:ext cx="12832080" cy="2502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5"/>
          <p:cNvSpPr>
            <a:spLocks noGrp="1"/>
          </p:cNvSpPr>
          <p:nvPr>
            <p:ph type="pic" idx="2"/>
          </p:nvPr>
        </p:nvSpPr>
        <p:spPr>
          <a:xfrm>
            <a:off x="4191962" y="2705572"/>
            <a:ext cx="12832080" cy="18167985"/>
          </a:xfrm>
          <a:prstGeom prst="rect">
            <a:avLst/>
          </a:prstGeom>
          <a:noFill/>
          <a:ln>
            <a:noFill/>
          </a:ln>
        </p:spPr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4191962" y="23698289"/>
            <a:ext cx="12832080" cy="3553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None/>
              <a:defRPr sz="3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1069341" y="1205592"/>
            <a:ext cx="7036110" cy="5130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61646" y="1205594"/>
            <a:ext cx="11955815" cy="25843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82650" algn="l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chemeClr val="dk1"/>
              </a:buClr>
              <a:buSzPts val="10300"/>
              <a:buFont typeface="Arial"/>
              <a:buChar char="•"/>
              <a:defRPr sz="10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1069341" y="6336368"/>
            <a:ext cx="7036110" cy="20712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None/>
              <a:defRPr sz="3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1069975" y="1212850"/>
            <a:ext cx="1924685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對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1069340" y="1212604"/>
            <a:ext cx="1924812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1069341" y="6777950"/>
            <a:ext cx="9449551" cy="2824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None/>
              <a:defRPr sz="77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None/>
              <a:defRPr sz="6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1069341" y="9602677"/>
            <a:ext cx="9449551" cy="17446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»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3"/>
          </p:nvPr>
        </p:nvSpPr>
        <p:spPr>
          <a:xfrm>
            <a:off x="10864199" y="6777950"/>
            <a:ext cx="9453263" cy="2824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None/>
              <a:defRPr sz="77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None/>
              <a:defRPr sz="6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4"/>
          </p:nvPr>
        </p:nvSpPr>
        <p:spPr>
          <a:xfrm>
            <a:off x="10864199" y="9602677"/>
            <a:ext cx="9453263" cy="17446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»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069975" y="1212850"/>
            <a:ext cx="1924685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1"/>
          </p:nvPr>
        </p:nvSpPr>
        <p:spPr>
          <a:xfrm>
            <a:off x="2502554" y="31156138"/>
            <a:ext cx="22329898" cy="88127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–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–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»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2"/>
          </p:nvPr>
        </p:nvSpPr>
        <p:spPr>
          <a:xfrm>
            <a:off x="25188898" y="31156138"/>
            <a:ext cx="22329898" cy="88127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–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–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»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69975" y="1212850"/>
            <a:ext cx="1924685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69975" y="7065962"/>
            <a:ext cx="19246850" cy="19983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82650" algn="l" rtl="0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chemeClr val="dk1"/>
              </a:buClr>
              <a:buSzPts val="10300"/>
              <a:buFont typeface="Arial"/>
              <a:buChar char="•"/>
              <a:defRPr sz="10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001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17550" algn="l" rtl="0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等腰三角形 8">
            <a:extLst>
              <a:ext uri="{FF2B5EF4-FFF2-40B4-BE49-F238E27FC236}">
                <a16:creationId xmlns:a16="http://schemas.microsoft.com/office/drawing/2014/main" id="{5325F554-5E50-4616-AC7F-D8C41E0F89E6}"/>
              </a:ext>
            </a:extLst>
          </p:cNvPr>
          <p:cNvSpPr/>
          <p:nvPr/>
        </p:nvSpPr>
        <p:spPr>
          <a:xfrm flipV="1">
            <a:off x="1781056" y="0"/>
            <a:ext cx="1828165" cy="350317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手繪多邊形: 圖案 9">
            <a:extLst>
              <a:ext uri="{FF2B5EF4-FFF2-40B4-BE49-F238E27FC236}">
                <a16:creationId xmlns:a16="http://schemas.microsoft.com/office/drawing/2014/main" id="{AEC88CAB-DB03-4E2F-828A-35CC00509591}"/>
              </a:ext>
            </a:extLst>
          </p:cNvPr>
          <p:cNvSpPr/>
          <p:nvPr/>
        </p:nvSpPr>
        <p:spPr>
          <a:xfrm>
            <a:off x="701277" y="0"/>
            <a:ext cx="20685523" cy="3134678"/>
          </a:xfrm>
          <a:custGeom>
            <a:avLst/>
            <a:gdLst>
              <a:gd name="connsiteX0" fmla="*/ 0 w 12811760"/>
              <a:gd name="connsiteY0" fmla="*/ 0 h 3134678"/>
              <a:gd name="connsiteX1" fmla="*/ 12811760 w 12811760"/>
              <a:gd name="connsiteY1" fmla="*/ 0 h 3134678"/>
              <a:gd name="connsiteX2" fmla="*/ 12811760 w 12811760"/>
              <a:gd name="connsiteY2" fmla="*/ 3134678 h 3134678"/>
              <a:gd name="connsiteX3" fmla="*/ 0 w 12811760"/>
              <a:gd name="connsiteY3" fmla="*/ 3134678 h 3134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11760" h="3134678">
                <a:moveTo>
                  <a:pt x="0" y="0"/>
                </a:moveTo>
                <a:lnTo>
                  <a:pt x="12811760" y="0"/>
                </a:lnTo>
                <a:lnTo>
                  <a:pt x="12811760" y="3134678"/>
                </a:lnTo>
                <a:lnTo>
                  <a:pt x="0" y="3134678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Google Shape;87;p13">
            <a:extLst>
              <a:ext uri="{FF2B5EF4-FFF2-40B4-BE49-F238E27FC236}">
                <a16:creationId xmlns:a16="http://schemas.microsoft.com/office/drawing/2014/main" id="{D80AE9F9-7FF7-4DAA-8E79-1DDE1920898E}"/>
              </a:ext>
            </a:extLst>
          </p:cNvPr>
          <p:cNvSpPr txBox="1"/>
          <p:nvPr/>
        </p:nvSpPr>
        <p:spPr>
          <a:xfrm>
            <a:off x="150813" y="6129415"/>
            <a:ext cx="21388387" cy="277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US" sz="4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Author’s Name, Author’s Name*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Affiliation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*corresponding author E-mail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NSTC Project Name: </a:t>
            </a:r>
            <a:r>
              <a:rPr lang="en-US" sz="32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</a:t>
            </a:r>
            <a:r>
              <a:rPr 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(If not funded by NSTC, please delete.)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NSTC Project Number: NSTC xxx-x-xxx-xx (If not funded by NSTC, please delete.)</a:t>
            </a:r>
          </a:p>
        </p:txBody>
      </p:sp>
      <p:sp>
        <p:nvSpPr>
          <p:cNvPr id="86" name="Google Shape;86;p13"/>
          <p:cNvSpPr txBox="1"/>
          <p:nvPr/>
        </p:nvSpPr>
        <p:spPr>
          <a:xfrm>
            <a:off x="0" y="3830716"/>
            <a:ext cx="21386800" cy="21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chemeClr val="dk1"/>
              </a:buClr>
              <a:buSzPts val="8000"/>
            </a:pPr>
            <a:r>
              <a:rPr lang="en-US" altLang="zh-TW" sz="8000" b="1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Title</a:t>
            </a:r>
          </a:p>
        </p:txBody>
      </p:sp>
      <p:sp>
        <p:nvSpPr>
          <p:cNvPr id="89" name="Google Shape;89;p13"/>
          <p:cNvSpPr txBox="1"/>
          <p:nvPr/>
        </p:nvSpPr>
        <p:spPr>
          <a:xfrm>
            <a:off x="1045368" y="15139987"/>
            <a:ext cx="19599275" cy="5969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buClr>
                <a:srgbClr val="D99694"/>
              </a:buClr>
              <a:buSzPts val="5800"/>
            </a:pPr>
            <a:r>
              <a:rPr lang="en-US" altLang="zh-TW" sz="4800" b="1" dirty="0">
                <a:solidFill>
                  <a:srgbClr val="002F6B"/>
                </a:solidFill>
                <a:latin typeface="Calibri"/>
                <a:ea typeface="Calibri"/>
                <a:cs typeface="Calibri"/>
                <a:sym typeface="Calibri"/>
              </a:rPr>
              <a:t>The format of this template can be adjusted according to your needs.</a:t>
            </a:r>
          </a:p>
          <a:p>
            <a:pPr lvl="0" algn="ctr">
              <a:buClr>
                <a:srgbClr val="D99694"/>
              </a:buClr>
              <a:buSzPts val="5800"/>
            </a:pPr>
            <a:r>
              <a:rPr lang="en-US" altLang="zh-TW" sz="4800" b="1" dirty="0">
                <a:solidFill>
                  <a:srgbClr val="002F6B"/>
                </a:solidFill>
                <a:latin typeface="Calibri"/>
                <a:ea typeface="Calibri"/>
                <a:cs typeface="Calibri"/>
                <a:sym typeface="Calibri"/>
              </a:rPr>
              <a:t>No rules set for the fonts, figures, and layout for the rest of the poster. </a:t>
            </a:r>
          </a:p>
          <a:p>
            <a:pPr lvl="0" algn="ctr">
              <a:buClr>
                <a:srgbClr val="D99694"/>
              </a:buClr>
              <a:buSzPts val="5800"/>
            </a:pPr>
            <a:r>
              <a:rPr lang="en-US" altLang="zh-TW" sz="4800" b="1" dirty="0">
                <a:solidFill>
                  <a:srgbClr val="002F6B"/>
                </a:solidFill>
                <a:latin typeface="Calibri"/>
                <a:ea typeface="Calibri"/>
                <a:cs typeface="Calibri"/>
                <a:sym typeface="Calibri"/>
              </a:rPr>
              <a:t>Please print the poster to A1 size, and bring it to the forum.</a:t>
            </a:r>
            <a:br>
              <a:rPr lang="en-US" altLang="zh-TW" sz="4800" b="1" dirty="0">
                <a:solidFill>
                  <a:srgbClr val="002F6B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 altLang="zh-TW" sz="4800" b="1" dirty="0">
              <a:solidFill>
                <a:srgbClr val="002F6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手繪多邊形: 圖案 13">
            <a:extLst>
              <a:ext uri="{FF2B5EF4-FFF2-40B4-BE49-F238E27FC236}">
                <a16:creationId xmlns:a16="http://schemas.microsoft.com/office/drawing/2014/main" id="{5D300070-4ACF-45F1-9D68-7CAC1AED19CB}"/>
              </a:ext>
            </a:extLst>
          </p:cNvPr>
          <p:cNvSpPr/>
          <p:nvPr/>
        </p:nvSpPr>
        <p:spPr>
          <a:xfrm flipV="1">
            <a:off x="0" y="1"/>
            <a:ext cx="2701210" cy="3482697"/>
          </a:xfrm>
          <a:custGeom>
            <a:avLst/>
            <a:gdLst>
              <a:gd name="connsiteX0" fmla="*/ 0 w 2701210"/>
              <a:gd name="connsiteY0" fmla="*/ 3482697 h 3482697"/>
              <a:gd name="connsiteX1" fmla="*/ 1855482 w 2701210"/>
              <a:gd name="connsiteY1" fmla="*/ 3482697 h 3482697"/>
              <a:gd name="connsiteX2" fmla="*/ 2701210 w 2701210"/>
              <a:gd name="connsiteY2" fmla="*/ 0 h 3482697"/>
              <a:gd name="connsiteX3" fmla="*/ 0 w 2701210"/>
              <a:gd name="connsiteY3" fmla="*/ 0 h 3482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1210" h="3482697">
                <a:moveTo>
                  <a:pt x="0" y="3482697"/>
                </a:moveTo>
                <a:lnTo>
                  <a:pt x="1855482" y="3482697"/>
                </a:lnTo>
                <a:lnTo>
                  <a:pt x="270121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2F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Google Shape;88;p13">
            <a:extLst>
              <a:ext uri="{FF2B5EF4-FFF2-40B4-BE49-F238E27FC236}">
                <a16:creationId xmlns:a16="http://schemas.microsoft.com/office/drawing/2014/main" id="{060475BA-E868-4BB2-91ED-944C836DFE68}"/>
              </a:ext>
            </a:extLst>
          </p:cNvPr>
          <p:cNvSpPr txBox="1"/>
          <p:nvPr/>
        </p:nvSpPr>
        <p:spPr>
          <a:xfrm>
            <a:off x="16761223" y="2216547"/>
            <a:ext cx="3924300" cy="709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4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ID：XXXX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5A92B720-8F2C-4F1A-9896-AB705042CF6A}"/>
              </a:ext>
            </a:extLst>
          </p:cNvPr>
          <p:cNvSpPr/>
          <p:nvPr/>
        </p:nvSpPr>
        <p:spPr>
          <a:xfrm>
            <a:off x="1781056" y="767120"/>
            <a:ext cx="19833433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ts val="5800"/>
            </a:pPr>
            <a:r>
              <a:rPr lang="en-US" altLang="zh-TW" sz="4800" b="1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Calibri"/>
              </a:rPr>
              <a:t>The 29th National Computational Fluid Dynamics Conference</a:t>
            </a:r>
            <a:r>
              <a:rPr lang="en-US" altLang="zh-TW" sz="5800" b="1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Calibri"/>
              </a:rPr>
              <a:t> </a:t>
            </a:r>
          </a:p>
          <a:p>
            <a:pPr lvl="0" algn="ctr">
              <a:buClr>
                <a:schemeClr val="dk1"/>
              </a:buClr>
              <a:buSzPts val="5800"/>
            </a:pPr>
            <a:r>
              <a:rPr lang="en-US" altLang="zh-TW" sz="4000" b="1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Nov. 8-9, 2024. Hsinchu, Taiwan</a:t>
            </a:r>
          </a:p>
        </p:txBody>
      </p:sp>
    </p:spTree>
    <p:extLst>
      <p:ext uri="{BB962C8B-B14F-4D97-AF65-F5344CB8AC3E}">
        <p14:creationId xmlns:p14="http://schemas.microsoft.com/office/powerpoint/2010/main" val="881134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109</Words>
  <Application>Microsoft Office PowerPoint</Application>
  <PresentationFormat>自訂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Times New Roman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wong</dc:creator>
  <cp:lastModifiedBy>李婉慈</cp:lastModifiedBy>
  <cp:revision>22</cp:revision>
  <dcterms:modified xsi:type="dcterms:W3CDTF">2024-05-27T06:46:51Z</dcterms:modified>
</cp:coreProperties>
</file>