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6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06" autoAdjust="0"/>
  </p:normalViewPr>
  <p:slideViewPr>
    <p:cSldViewPr snapToGrid="0">
      <p:cViewPr>
        <p:scale>
          <a:sx n="25" d="100"/>
          <a:sy n="25" d="100"/>
        </p:scale>
        <p:origin x="3114" y="18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58926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E96CE59B-370B-464B-AF55-04BD42B7BE00}"/>
              </a:ext>
            </a:extLst>
          </p:cNvPr>
          <p:cNvSpPr/>
          <p:nvPr/>
        </p:nvSpPr>
        <p:spPr>
          <a:xfrm flipV="1">
            <a:off x="1781056" y="0"/>
            <a:ext cx="1828165" cy="3503174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4AAA7CAE-F967-4A78-BB95-6CC9B6348027}"/>
              </a:ext>
            </a:extLst>
          </p:cNvPr>
          <p:cNvSpPr/>
          <p:nvPr/>
        </p:nvSpPr>
        <p:spPr>
          <a:xfrm>
            <a:off x="701277" y="0"/>
            <a:ext cx="20685523" cy="3134678"/>
          </a:xfrm>
          <a:custGeom>
            <a:avLst/>
            <a:gdLst>
              <a:gd name="connsiteX0" fmla="*/ 0 w 12811760"/>
              <a:gd name="connsiteY0" fmla="*/ 0 h 3134678"/>
              <a:gd name="connsiteX1" fmla="*/ 12811760 w 12811760"/>
              <a:gd name="connsiteY1" fmla="*/ 0 h 3134678"/>
              <a:gd name="connsiteX2" fmla="*/ 12811760 w 12811760"/>
              <a:gd name="connsiteY2" fmla="*/ 3134678 h 3134678"/>
              <a:gd name="connsiteX3" fmla="*/ 0 w 12811760"/>
              <a:gd name="connsiteY3" fmla="*/ 3134678 h 3134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11760" h="3134678">
                <a:moveTo>
                  <a:pt x="0" y="0"/>
                </a:moveTo>
                <a:lnTo>
                  <a:pt x="12811760" y="0"/>
                </a:lnTo>
                <a:lnTo>
                  <a:pt x="12811760" y="3134678"/>
                </a:lnTo>
                <a:lnTo>
                  <a:pt x="0" y="3134678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手繪多邊形: 圖案 13">
            <a:extLst>
              <a:ext uri="{FF2B5EF4-FFF2-40B4-BE49-F238E27FC236}">
                <a16:creationId xmlns:a16="http://schemas.microsoft.com/office/drawing/2014/main" id="{58292CD9-56BC-4942-8778-891AA7DA723A}"/>
              </a:ext>
            </a:extLst>
          </p:cNvPr>
          <p:cNvSpPr/>
          <p:nvPr/>
        </p:nvSpPr>
        <p:spPr>
          <a:xfrm flipV="1">
            <a:off x="0" y="1"/>
            <a:ext cx="2701210" cy="3482697"/>
          </a:xfrm>
          <a:custGeom>
            <a:avLst/>
            <a:gdLst>
              <a:gd name="connsiteX0" fmla="*/ 0 w 2701210"/>
              <a:gd name="connsiteY0" fmla="*/ 3482697 h 3482697"/>
              <a:gd name="connsiteX1" fmla="*/ 1855482 w 2701210"/>
              <a:gd name="connsiteY1" fmla="*/ 3482697 h 3482697"/>
              <a:gd name="connsiteX2" fmla="*/ 2701210 w 2701210"/>
              <a:gd name="connsiteY2" fmla="*/ 0 h 3482697"/>
              <a:gd name="connsiteX3" fmla="*/ 0 w 2701210"/>
              <a:gd name="connsiteY3" fmla="*/ 0 h 3482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210" h="3482697">
                <a:moveTo>
                  <a:pt x="0" y="3482697"/>
                </a:moveTo>
                <a:lnTo>
                  <a:pt x="1855482" y="3482697"/>
                </a:lnTo>
                <a:lnTo>
                  <a:pt x="270121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F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6" name="Google Shape;86;p13"/>
          <p:cNvSpPr txBox="1"/>
          <p:nvPr/>
        </p:nvSpPr>
        <p:spPr>
          <a:xfrm>
            <a:off x="0" y="3742458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Times New Roman"/>
              <a:buNone/>
            </a:pPr>
            <a:r>
              <a:rPr lang="zh-TW" altLang="en-US" sz="8000" b="1" i="0" u="sng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標題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87;p13">
            <a:extLst>
              <a:ext uri="{FF2B5EF4-FFF2-40B4-BE49-F238E27FC236}">
                <a16:creationId xmlns:a16="http://schemas.microsoft.com/office/drawing/2014/main" id="{E89D871A-5F12-DD8F-9EB9-772CC1A966D2}"/>
              </a:ext>
            </a:extLst>
          </p:cNvPr>
          <p:cNvSpPr txBox="1"/>
          <p:nvPr/>
        </p:nvSpPr>
        <p:spPr>
          <a:xfrm>
            <a:off x="-1587" y="5888757"/>
            <a:ext cx="21388387" cy="261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SzPts val="4000"/>
            </a:pP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王大同</a:t>
            </a: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lang="zh-TW" alt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林小美</a:t>
            </a:r>
            <a:r>
              <a:rPr lang="zh-TW" altLang="en-US" sz="4000" b="1" dirty="0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endParaRPr lang="en-US" altLang="zh-TW" sz="400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>
              <a:buSzPts val="4000"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中原大學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通訊作者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國科會計畫名稱：</a:t>
            </a:r>
            <a:r>
              <a:rPr lang="en-US" altLang="zh-TW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國科會計畫編號：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xxx-x-xxx-xx (</a:t>
            </a:r>
            <a:r>
              <a:rPr lang="zh-TW" alt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若無國科會計畫補助，請刪除</a:t>
            </a:r>
            <a:r>
              <a:rPr lang="en-US" altLang="zh-TW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</p:txBody>
      </p:sp>
      <p:sp>
        <p:nvSpPr>
          <p:cNvPr id="3" name="Google Shape;89;p13">
            <a:extLst>
              <a:ext uri="{FF2B5EF4-FFF2-40B4-BE49-F238E27FC236}">
                <a16:creationId xmlns:a16="http://schemas.microsoft.com/office/drawing/2014/main" id="{EFB71B12-A029-9A19-F625-E4C2221686DF}"/>
              </a:ext>
            </a:extLst>
          </p:cNvPr>
          <p:cNvSpPr txBox="1"/>
          <p:nvPr/>
        </p:nvSpPr>
        <p:spPr>
          <a:xfrm>
            <a:off x="1478605" y="14890750"/>
            <a:ext cx="18638196" cy="56735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本樣板</a:t>
            </a: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可依需求自行調整格式</a:t>
            </a:r>
            <a:endParaRPr lang="en-US" altLang="zh-TW" sz="4800" b="1" i="0" u="none" strike="noStrike" cap="none" dirty="0">
              <a:solidFill>
                <a:srgbClr val="002F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未規範的</a:t>
            </a:r>
            <a:r>
              <a:rPr lang="zh-TW" altLang="en-US" sz="4800" b="1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文字、圖片</a:t>
            </a: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，亦不限所呈現之格式</a:t>
            </a:r>
            <a:endParaRPr lang="en-US" altLang="zh-TW" sz="4800" b="1" i="0" u="none" strike="noStrike" cap="none" dirty="0">
              <a:solidFill>
                <a:srgbClr val="002F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海報需列印成</a:t>
            </a:r>
            <a:r>
              <a:rPr lang="en-US" altLang="zh-TW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A1</a:t>
            </a: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大小</a:t>
            </a:r>
            <a:endParaRPr lang="en-US" altLang="zh-TW" sz="4800" b="1" i="0" u="none" strike="noStrike" cap="none" dirty="0">
              <a:solidFill>
                <a:srgbClr val="002F6B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9694"/>
              </a:buClr>
              <a:buSzPts val="5800"/>
              <a:buFont typeface="Calibri"/>
              <a:buNone/>
            </a:pPr>
            <a:r>
              <a:rPr lang="zh-TW" altLang="en-US" sz="4800" b="1" i="0" u="none" strike="noStrike" cap="none" dirty="0">
                <a:solidFill>
                  <a:srgbClr val="002F6B"/>
                </a:solidFill>
                <a:latin typeface="Calibri"/>
                <a:ea typeface="Calibri"/>
                <a:cs typeface="Calibri"/>
                <a:sym typeface="Calibri"/>
              </a:rPr>
              <a:t>並在研討會當天自行帶最終版本至會場</a:t>
            </a:r>
            <a:endParaRPr lang="en-US" altLang="zh-TW" sz="4800" b="1" i="0" u="none" strike="noStrike" cap="none" dirty="0">
              <a:solidFill>
                <a:srgbClr val="002F6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16761223" y="221654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ID：XXXX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0A0BDCB-EBB1-4AC2-885A-8908C09C6D19}"/>
              </a:ext>
            </a:extLst>
          </p:cNvPr>
          <p:cNvSpPr/>
          <p:nvPr/>
        </p:nvSpPr>
        <p:spPr>
          <a:xfrm>
            <a:off x="3912988" y="705564"/>
            <a:ext cx="142621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zh-TW" altLang="en-US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第</a:t>
            </a:r>
            <a:r>
              <a:rPr lang="en-US" altLang="zh-TW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29</a:t>
            </a:r>
            <a:r>
              <a:rPr lang="zh-TW" altLang="en-US" sz="5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屆全國計算流體力學學術研討會</a:t>
            </a:r>
          </a:p>
          <a:p>
            <a:pPr lvl="0" algn="ctr">
              <a:buClr>
                <a:schemeClr val="dk1"/>
              </a:buClr>
              <a:buSzPts val="5800"/>
            </a:pP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2024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 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&amp; 9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,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新竹</a:t>
            </a:r>
            <a:r>
              <a:rPr lang="en-US" altLang="zh-TW" sz="4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,</a:t>
            </a:r>
            <a:r>
              <a:rPr lang="zh-TW" altLang="en-US" sz="4800" b="1" dirty="0">
                <a:solidFill>
                  <a:schemeClr val="dk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Calibri"/>
              </a:rPr>
              <a:t>台灣</a:t>
            </a:r>
            <a:endParaRPr lang="zh-TW" altLang="en-US" sz="48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79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104</Words>
  <Application>Microsoft Office PowerPoint</Application>
  <PresentationFormat>自訂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李婉慈</cp:lastModifiedBy>
  <cp:revision>20</cp:revision>
  <dcterms:modified xsi:type="dcterms:W3CDTF">2024-05-27T06:46:47Z</dcterms:modified>
</cp:coreProperties>
</file>